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58" r:id="rId6"/>
    <p:sldId id="259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Nm1ev8ojxw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8248201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437" y="0"/>
            <a:ext cx="9151437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956946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7000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96324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46474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02998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832957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728665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671489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707233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Nm1ev8ojxw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0</Words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gai013</dc:creator>
  <cp:lastModifiedBy>ЦДиТН ПБДД Пафнучева Е.А.</cp:lastModifiedBy>
  <cp:revision>13</cp:revision>
  <dcterms:created xsi:type="dcterms:W3CDTF">2021-04-08T13:43:26Z</dcterms:created>
  <dcterms:modified xsi:type="dcterms:W3CDTF">2021-04-15T10:25:38Z</dcterms:modified>
</cp:coreProperties>
</file>